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4" r:id="rId4"/>
  </p:sldMasterIdLst>
  <p:sldIdLst>
    <p:sldId id="290" r:id="rId5"/>
    <p:sldId id="259" r:id="rId6"/>
    <p:sldId id="280" r:id="rId7"/>
    <p:sldId id="274" r:id="rId8"/>
    <p:sldId id="273" r:id="rId9"/>
    <p:sldId id="284" r:id="rId10"/>
    <p:sldId id="286" r:id="rId11"/>
    <p:sldId id="260" r:id="rId12"/>
    <p:sldId id="261" r:id="rId13"/>
    <p:sldId id="262" r:id="rId14"/>
    <p:sldId id="265" r:id="rId15"/>
    <p:sldId id="275" r:id="rId16"/>
    <p:sldId id="279" r:id="rId17"/>
    <p:sldId id="281" r:id="rId18"/>
    <p:sldId id="258" r:id="rId19"/>
    <p:sldId id="285" r:id="rId20"/>
    <p:sldId id="263" r:id="rId21"/>
    <p:sldId id="266" r:id="rId22"/>
    <p:sldId id="264" r:id="rId23"/>
    <p:sldId id="272" r:id="rId24"/>
    <p:sldId id="277" r:id="rId25"/>
    <p:sldId id="278" r:id="rId26"/>
    <p:sldId id="267" r:id="rId27"/>
    <p:sldId id="291" r:id="rId28"/>
    <p:sldId id="268" r:id="rId29"/>
    <p:sldId id="269" r:id="rId30"/>
    <p:sldId id="270" r:id="rId31"/>
    <p:sldId id="271" r:id="rId32"/>
    <p:sldId id="276" r:id="rId33"/>
    <p:sldId id="282" r:id="rId34"/>
    <p:sldId id="283" r:id="rId35"/>
    <p:sldId id="289" r:id="rId36"/>
    <p:sldId id="287" r:id="rId37"/>
    <p:sldId id="28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44" autoAdjust="0"/>
    <p:restoredTop sz="94619" autoAdjust="0"/>
  </p:normalViewPr>
  <p:slideViewPr>
    <p:cSldViewPr snapToGrid="0">
      <p:cViewPr varScale="1">
        <p:scale>
          <a:sx n="63" d="100"/>
          <a:sy n="63" d="100"/>
        </p:scale>
        <p:origin x="62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2A88B-523D-4347-AE83-309FE4279D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141274-555C-478C-8EE3-80AF12E633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9CE5E-1BC7-4E6A-AC16-EE1BDCF7F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3/6/2022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A9E02-4439-4D80-B5F8-CC40E91C5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DF1F3-45F9-41E6-B174-7BC751ED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858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6B390-C604-4701-814C-024A34DD9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432B83-B2B3-431C-B138-A70C4AAF17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0D0C3-683A-41E6-A7B0-528C45DC3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A32B7-F0B9-4BA8-9278-5EE8089A6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4441B-8B70-482C-9673-9F553AAC1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19016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F1D0A7-1768-45A1-9FC0-111EC5A444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9BDF40-469F-418B-B008-2E375DA1BA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62CB8-1DB4-4DF2-9975-F78FB6074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D5F53-52DF-4D00-85D6-6EE04A7B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ACBB5-6B88-4614-87A5-AB57CADF0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96856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06A5F-4C62-46D6-AD0A-31A170198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306F1-AD1C-4825-8940-00E5D0504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25314-B8D6-4C5E-9100-088A4AB11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3/6/2022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A8486-582A-4023-8C8B-4F78084C5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2B4D9-8974-4A74-8D5E-7B19E74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931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12E84-76CD-4D2A-ABA0-C29D12DAD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BB54D-F4C8-4DDA-9A6A-95A383ECC7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81276-6C1D-4B25-B796-3EAF22510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3/6/2022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5EE30-CCE3-4AB6-868E-46CB6F334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2BC72-58F8-47E3-9820-35FF1DB5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684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B8F33-B04F-4DA9-B0F8-6C1F15916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D248A-0A53-46D2-B36A-D8A2896A5A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C9FE4D-3862-4287-97FD-FC615DB03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DFC9E-723F-4A63-BE3B-6FC87AC5E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3/6/2022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510D2-E29C-4521-9C40-2938049AD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2B2CFE-2D3F-44B0-900C-27D9E54E5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221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5CB25-A916-49BE-BD82-4CF46F264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DBF19F-56A1-40B1-A059-F3A3ACFB0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E7094E-1BFB-4E0D-975C-0872C30374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0E6EF8-6EE7-4963-BD6E-0768A18FCF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438890-C9C6-474F-A50D-6628DBC779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F23971-79D6-48E8-8E63-E4B902FB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3/6/2022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BBE147-F23E-40EB-96B2-A51867749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77F373-1BBD-4021-8A53-4DDE45C0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96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60A7D-C41E-4B9C-B750-80A7F84E6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F625EF-0F28-45D4-A4A1-BB6B039B4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3/6/2022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12F27C-891C-48D5-865A-5D301EE1D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063A92-3EDD-4100-B301-3E864BF59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683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F9A21D-AB4B-421B-9426-677409373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3/6/2022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7FAA36-2A0F-4CE4-8794-3AE63A4BE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C6307-7B20-4CDC-8770-731EBCEC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778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3DD4C-8C3B-4C2F-835B-EB9ABA95C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F0445-B6D8-48B4-A170-B54B19509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180E14-7659-4F39-B8DF-8E8A9D8117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12E5BB-379E-43B1-8B2C-2BAEDB777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3/6/2022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BFC1BB-FC2C-4DEF-8D27-F0DFABF3F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AC31A8-834D-4D4E-8011-86E02D942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366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AF218-728D-4BDC-8923-126C5D2A2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A72C5B-0821-4280-AEB2-95F3A14AC1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693FA1-89F4-487B-A4DB-AD3001F40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60292E-FFB5-41E3-852C-9CAE3201F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3/6/2022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F92C2E-5C6D-427D-9455-B627469DC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28A0A-016B-42D4-93C3-0193A73AC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270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016906-CFF2-433F-8787-484176C20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8112D-254B-463F-BB00-975ACECE2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18CA4-D4C2-43DA-B3B4-E4F50F874F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3/6/2022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CD228-4591-4DA2-900F-ECD58BF098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19C1B-CF50-4933-9DE2-16D1B8F03D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407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07A601-F917-422B-A81D-5B1F40597B1A}"/>
              </a:ext>
            </a:extLst>
          </p:cNvPr>
          <p:cNvSpPr/>
          <p:nvPr/>
        </p:nvSpPr>
        <p:spPr>
          <a:xfrm>
            <a:off x="215660" y="915550"/>
            <a:ext cx="11760679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Woburn Lower School’s</a:t>
            </a:r>
          </a:p>
          <a:p>
            <a:pPr algn="ctr"/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Reading Challenge</a:t>
            </a:r>
          </a:p>
          <a:p>
            <a:pPr algn="ctr"/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</a:t>
            </a:r>
          </a:p>
          <a:p>
            <a:pPr algn="ctr"/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Where is the most unusual </a:t>
            </a:r>
          </a:p>
          <a:p>
            <a:pPr algn="ctr"/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place you can read a book?</a:t>
            </a:r>
          </a:p>
        </p:txBody>
      </p:sp>
    </p:spTree>
    <p:extLst>
      <p:ext uri="{BB962C8B-B14F-4D97-AF65-F5344CB8AC3E}">
        <p14:creationId xmlns:p14="http://schemas.microsoft.com/office/powerpoint/2010/main" val="1794198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312FD3-741F-442B-87CC-6675B6186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812" y="32109"/>
            <a:ext cx="5043937" cy="6725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83194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E5F907-1AFB-4ACB-B874-A6B88C8DF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84766" y="850422"/>
            <a:ext cx="6803366" cy="5102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77644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88A0E8-928D-4639-9AFC-3A023FBE0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0512"/>
            <a:ext cx="9036649" cy="6777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9157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3038B4-B892-44C3-932F-683EE6E3A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58732" y="931652"/>
            <a:ext cx="6659593" cy="49946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85817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300DD1-D6C8-43A6-BD5E-69EE708CC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28618" y="914400"/>
            <a:ext cx="6705600" cy="502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83774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DC5556-D53E-4E5C-AA65-32CDE4E55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026" y="59767"/>
            <a:ext cx="5306065" cy="6699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7078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BD442D-38C5-4AEB-B888-0162742A0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052" y="85066"/>
            <a:ext cx="5015901" cy="6687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21311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67330F-34D8-4314-BD98-7A540426B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251" y="63260"/>
            <a:ext cx="4744282" cy="6711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93568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8A894E-87F6-46C9-A958-D172CEDD1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72391" y="976941"/>
            <a:ext cx="6538823" cy="4904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8117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3EEF67-D91D-4F30-9496-D9AEBB460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527" y="81090"/>
            <a:ext cx="5080157" cy="6776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68004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866B8B-7EA0-41FC-A938-CEDE0906F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018" y="245221"/>
            <a:ext cx="8311963" cy="6367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8473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796B97-4A66-4ADC-928D-B77ACE8A5B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748" b="-748"/>
          <a:stretch/>
        </p:blipFill>
        <p:spPr>
          <a:xfrm rot="5400000">
            <a:off x="2592540" y="913273"/>
            <a:ext cx="6804742" cy="5103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9364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53211E-AA27-4ED6-B126-916BECF50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74886" y="912455"/>
            <a:ext cx="6794909" cy="5096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92744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DF50EB-5E86-4F53-9EC4-E7F5BDFBD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83142" y="973392"/>
            <a:ext cx="6725265" cy="5043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662053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691B85-FA42-430A-B4BE-89ACD64E3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357" y="427701"/>
            <a:ext cx="8225565" cy="61691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9802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D31143-1EA3-49AB-A70E-D4298243D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860" y="142336"/>
            <a:ext cx="8789359" cy="6592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3867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FC9FBB-39A9-4AB2-B4A3-F00BFD85C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38284" y="920955"/>
            <a:ext cx="6705600" cy="5029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73162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954B11-1E54-424E-A973-7C404865C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43506" y="931914"/>
            <a:ext cx="6688394" cy="5016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522940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6981F3-A958-45D4-848D-4ECF2FD84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85436" y="986298"/>
            <a:ext cx="6710516" cy="50328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76755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072564-AD34-4424-A66C-4C430CE86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28309" y="944820"/>
            <a:ext cx="6673647" cy="5005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784363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381DC2-682E-4456-AE42-FC8898D77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76115" y="921057"/>
            <a:ext cx="6785077" cy="5088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99532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74F7FE-10CD-4BDD-9476-E493ACD8C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71013" y="885345"/>
            <a:ext cx="6825891" cy="5119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160782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61754D-01CE-44AA-A5A8-76FE1544E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762" y="144030"/>
            <a:ext cx="6497593" cy="66033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01480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2B6087-DE70-460F-AA05-17EB9DA33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75296" y="926383"/>
            <a:ext cx="6673645" cy="5005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370936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5C79B7-AB1A-4329-A208-A4197B5BF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53928" y="897773"/>
            <a:ext cx="6646607" cy="4984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63026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D3A24-3D10-42C1-950B-BCF78E8BE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985" y="1023938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en-GB" sz="7500" b="1" dirty="0">
                <a:solidFill>
                  <a:schemeClr val="accent1">
                    <a:lumMod val="75000"/>
                  </a:schemeClr>
                </a:solidFill>
              </a:rPr>
              <a:t>And the winner is….</a:t>
            </a:r>
          </a:p>
        </p:txBody>
      </p:sp>
    </p:spTree>
    <p:extLst>
      <p:ext uri="{BB962C8B-B14F-4D97-AF65-F5344CB8AC3E}">
        <p14:creationId xmlns:p14="http://schemas.microsoft.com/office/powerpoint/2010/main" val="16226674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A153A5-07DF-4EEF-88D1-DAC1D6BE4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342170" y="937148"/>
            <a:ext cx="6676103" cy="5007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6FF93B-41D7-45C7-9DB0-CC71F9FB65E4}"/>
              </a:ext>
            </a:extLst>
          </p:cNvPr>
          <p:cNvSpPr txBox="1"/>
          <p:nvPr/>
        </p:nvSpPr>
        <p:spPr>
          <a:xfrm>
            <a:off x="1056355" y="1732625"/>
            <a:ext cx="609477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500" b="1" dirty="0">
                <a:solidFill>
                  <a:schemeClr val="accent1">
                    <a:lumMod val="75000"/>
                  </a:schemeClr>
                </a:solidFill>
              </a:rPr>
              <a:t>Evelyn!</a:t>
            </a:r>
            <a:endParaRPr lang="en-GB" sz="7500" dirty="0"/>
          </a:p>
        </p:txBody>
      </p:sp>
    </p:spTree>
    <p:extLst>
      <p:ext uri="{BB962C8B-B14F-4D97-AF65-F5344CB8AC3E}">
        <p14:creationId xmlns:p14="http://schemas.microsoft.com/office/powerpoint/2010/main" val="339401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14:vortex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D63065-44A1-4829-A36A-DBC4B6EEB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51853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DE5356-D2A6-4ABE-9F50-53D8C567B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07543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6B72B0-8CA1-4739-971C-E85E893A7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749" y="0"/>
            <a:ext cx="491450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55431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A16E34-62A4-493A-A9B9-8BBD4E73B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799" y="0"/>
            <a:ext cx="5698159" cy="6803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21341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93F930-5D70-48AB-AE81-53B6431EB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831" y="32109"/>
            <a:ext cx="5106838" cy="6809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93687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D99FB8-FEEE-4D8F-BC5F-22F2262CC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299" y="106392"/>
            <a:ext cx="4983911" cy="6645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239471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37651BA-F45C-4845-9AB3-E0A65B39F5E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2D276E62-80A3-44DD-9BCC-97ED2B99B5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DB58277-F8DF-46FF-84EC-EF41B835E69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</Words>
  <Application>Microsoft Office PowerPoint</Application>
  <PresentationFormat>Widescreen</PresentationFormat>
  <Paragraphs>7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the winner is….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Woburn lower school</dc:title>
  <dc:creator>Kirsty Borthwick</dc:creator>
  <cp:lastModifiedBy>Emma Lunn</cp:lastModifiedBy>
  <cp:revision>4</cp:revision>
  <dcterms:created xsi:type="dcterms:W3CDTF">2022-01-18T17:26:02Z</dcterms:created>
  <dcterms:modified xsi:type="dcterms:W3CDTF">2022-03-06T12:23:30Z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